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33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D051A-75CD-4ECC-9A36-F8A256845A3E}" v="22" dt="2026-06-03T04:12:44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8"/>
  </p:normalViewPr>
  <p:slideViewPr>
    <p:cSldViewPr snapToGrid="0" showGuides="1">
      <p:cViewPr>
        <p:scale>
          <a:sx n="72" d="100"/>
          <a:sy n="72" d="100"/>
        </p:scale>
        <p:origin x="43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oko Watanabe" userId="e8b337581d9add73" providerId="LiveId" clId="{57C97343-E55C-471D-B796-6E0699DFC85D}"/>
    <pc:docChg chg="custSel modSld">
      <pc:chgData name="Kyoko Watanabe" userId="e8b337581d9add73" providerId="LiveId" clId="{57C97343-E55C-471D-B796-6E0699DFC85D}" dt="2026-06-03T04:13:06.737" v="129" actId="207"/>
      <pc:docMkLst>
        <pc:docMk/>
      </pc:docMkLst>
      <pc:sldChg chg="addSp delSp modSp mod">
        <pc:chgData name="Kyoko Watanabe" userId="e8b337581d9add73" providerId="LiveId" clId="{57C97343-E55C-471D-B796-6E0699DFC85D}" dt="2026-06-03T04:12:03.232" v="118" actId="1076"/>
        <pc:sldMkLst>
          <pc:docMk/>
          <pc:sldMk cId="3156753816" sldId="256"/>
        </pc:sldMkLst>
        <pc:spChg chg="add del mod">
          <ac:chgData name="Kyoko Watanabe" userId="e8b337581d9add73" providerId="LiveId" clId="{57C97343-E55C-471D-B796-6E0699DFC85D}" dt="2026-06-03T04:10:57.537" v="99" actId="478"/>
          <ac:spMkLst>
            <pc:docMk/>
            <pc:sldMk cId="3156753816" sldId="256"/>
            <ac:spMk id="2" creationId="{F69962AA-4C1F-5914-CF5C-8E24462F67BF}"/>
          </ac:spMkLst>
        </pc:spChg>
        <pc:spChg chg="mod topLvl">
          <ac:chgData name="Kyoko Watanabe" userId="e8b337581d9add73" providerId="LiveId" clId="{57C97343-E55C-471D-B796-6E0699DFC85D}" dt="2026-06-03T04:11:58.072" v="116" actId="164"/>
          <ac:spMkLst>
            <pc:docMk/>
            <pc:sldMk cId="3156753816" sldId="256"/>
            <ac:spMk id="4" creationId="{3B33ED6A-7EBA-28D1-9468-761187707088}"/>
          </ac:spMkLst>
        </pc:spChg>
        <pc:spChg chg="del mod">
          <ac:chgData name="Kyoko Watanabe" userId="e8b337581d9add73" providerId="LiveId" clId="{57C97343-E55C-471D-B796-6E0699DFC85D}" dt="2026-06-03T04:11:01.830" v="102" actId="478"/>
          <ac:spMkLst>
            <pc:docMk/>
            <pc:sldMk cId="3156753816" sldId="256"/>
            <ac:spMk id="5" creationId="{06FE4C5C-0E2D-D60B-B84E-129D690BFD5A}"/>
          </ac:spMkLst>
        </pc:spChg>
        <pc:spChg chg="mod">
          <ac:chgData name="Kyoko Watanabe" userId="e8b337581d9add73" providerId="LiveId" clId="{57C97343-E55C-471D-B796-6E0699DFC85D}" dt="2026-06-03T04:12:03.232" v="118" actId="1076"/>
          <ac:spMkLst>
            <pc:docMk/>
            <pc:sldMk cId="3156753816" sldId="256"/>
            <ac:spMk id="6" creationId="{D40346C6-AFB7-8BF6-D0DF-E9E389A0D006}"/>
          </ac:spMkLst>
        </pc:spChg>
        <pc:spChg chg="mod topLvl">
          <ac:chgData name="Kyoko Watanabe" userId="e8b337581d9add73" providerId="LiveId" clId="{57C97343-E55C-471D-B796-6E0699DFC85D}" dt="2026-06-03T04:11:58.072" v="116" actId="164"/>
          <ac:spMkLst>
            <pc:docMk/>
            <pc:sldMk cId="3156753816" sldId="256"/>
            <ac:spMk id="7" creationId="{1A2E400E-77DB-5078-C0DA-76273BD8076A}"/>
          </ac:spMkLst>
        </pc:spChg>
        <pc:spChg chg="mod topLvl">
          <ac:chgData name="Kyoko Watanabe" userId="e8b337581d9add73" providerId="LiveId" clId="{57C97343-E55C-471D-B796-6E0699DFC85D}" dt="2026-06-03T04:11:58.072" v="116" actId="164"/>
          <ac:spMkLst>
            <pc:docMk/>
            <pc:sldMk cId="3156753816" sldId="256"/>
            <ac:spMk id="8" creationId="{EF253122-77E6-2FBD-445B-565F5DADB7A7}"/>
          </ac:spMkLst>
        </pc:spChg>
        <pc:grpChg chg="add del mod">
          <ac:chgData name="Kyoko Watanabe" userId="e8b337581d9add73" providerId="LiveId" clId="{57C97343-E55C-471D-B796-6E0699DFC85D}" dt="2026-06-03T04:11:38.790" v="112" actId="165"/>
          <ac:grpSpMkLst>
            <pc:docMk/>
            <pc:sldMk cId="3156753816" sldId="256"/>
            <ac:grpSpMk id="3" creationId="{6B58EFD1-271E-61DA-EDB8-3E4D23E6D3C6}"/>
          </ac:grpSpMkLst>
        </pc:grpChg>
        <pc:grpChg chg="add mod">
          <ac:chgData name="Kyoko Watanabe" userId="e8b337581d9add73" providerId="LiveId" clId="{57C97343-E55C-471D-B796-6E0699DFC85D}" dt="2026-06-03T04:12:00.302" v="117" actId="1076"/>
          <ac:grpSpMkLst>
            <pc:docMk/>
            <pc:sldMk cId="3156753816" sldId="256"/>
            <ac:grpSpMk id="9" creationId="{2BF3E699-801C-5631-5FD3-242C38908F35}"/>
          </ac:grpSpMkLst>
        </pc:grpChg>
      </pc:sldChg>
      <pc:sldChg chg="addSp delSp modSp mod">
        <pc:chgData name="Kyoko Watanabe" userId="e8b337581d9add73" providerId="LiveId" clId="{57C97343-E55C-471D-B796-6E0699DFC85D}" dt="2026-06-03T04:13:06.737" v="129" actId="207"/>
        <pc:sldMkLst>
          <pc:docMk/>
          <pc:sldMk cId="1967613893" sldId="257"/>
        </pc:sldMkLst>
        <pc:spChg chg="mod">
          <ac:chgData name="Kyoko Watanabe" userId="e8b337581d9add73" providerId="LiveId" clId="{57C97343-E55C-471D-B796-6E0699DFC85D}" dt="2026-06-03T04:12:44.413" v="123" actId="1076"/>
          <ac:spMkLst>
            <pc:docMk/>
            <pc:sldMk cId="1967613893" sldId="257"/>
            <ac:spMk id="2" creationId="{7FBE8C55-BD9B-55F3-FDE8-D44CF2ACEA9A}"/>
          </ac:spMkLst>
        </pc:spChg>
        <pc:spChg chg="add mod topLvl">
          <ac:chgData name="Kyoko Watanabe" userId="e8b337581d9add73" providerId="LiveId" clId="{57C97343-E55C-471D-B796-6E0699DFC85D}" dt="2026-06-03T04:10:36.342" v="93" actId="164"/>
          <ac:spMkLst>
            <pc:docMk/>
            <pc:sldMk cId="1967613893" sldId="257"/>
            <ac:spMk id="3" creationId="{8231C7FD-B583-14FF-8605-3D870B03C379}"/>
          </ac:spMkLst>
        </pc:spChg>
        <pc:spChg chg="add mod topLvl">
          <ac:chgData name="Kyoko Watanabe" userId="e8b337581d9add73" providerId="LiveId" clId="{57C97343-E55C-471D-B796-6E0699DFC85D}" dt="2026-06-03T04:10:36.342" v="93" actId="164"/>
          <ac:spMkLst>
            <pc:docMk/>
            <pc:sldMk cId="1967613893" sldId="257"/>
            <ac:spMk id="4" creationId="{7A0E2F9B-4F5C-64CA-B800-F41E9D12032D}"/>
          </ac:spMkLst>
        </pc:spChg>
        <pc:spChg chg="mod topLvl">
          <ac:chgData name="Kyoko Watanabe" userId="e8b337581d9add73" providerId="LiveId" clId="{57C97343-E55C-471D-B796-6E0699DFC85D}" dt="2026-06-03T04:10:36.342" v="93" actId="164"/>
          <ac:spMkLst>
            <pc:docMk/>
            <pc:sldMk cId="1967613893" sldId="257"/>
            <ac:spMk id="5" creationId="{0A4A8FC8-B2F1-2583-5877-6DE268EF70E0}"/>
          </ac:spMkLst>
        </pc:spChg>
        <pc:spChg chg="mod">
          <ac:chgData name="Kyoko Watanabe" userId="e8b337581d9add73" providerId="LiveId" clId="{57C97343-E55C-471D-B796-6E0699DFC85D}" dt="2026-06-03T04:12:20.109" v="119" actId="1076"/>
          <ac:spMkLst>
            <pc:docMk/>
            <pc:sldMk cId="1967613893" sldId="257"/>
            <ac:spMk id="6" creationId="{7FA8A40D-2D73-6892-6B44-0E702F1CE48B}"/>
          </ac:spMkLst>
        </pc:spChg>
        <pc:spChg chg="add mod">
          <ac:chgData name="Kyoko Watanabe" userId="e8b337581d9add73" providerId="LiveId" clId="{57C97343-E55C-471D-B796-6E0699DFC85D}" dt="2026-06-03T04:13:06.737" v="129" actId="207"/>
          <ac:spMkLst>
            <pc:docMk/>
            <pc:sldMk cId="1967613893" sldId="257"/>
            <ac:spMk id="9" creationId="{B4559724-69D7-B4F5-EFA2-BB9A203F730B}"/>
          </ac:spMkLst>
        </pc:spChg>
        <pc:grpChg chg="add del mod">
          <ac:chgData name="Kyoko Watanabe" userId="e8b337581d9add73" providerId="LiveId" clId="{57C97343-E55C-471D-B796-6E0699DFC85D}" dt="2026-06-03T04:10:30.748" v="92" actId="165"/>
          <ac:grpSpMkLst>
            <pc:docMk/>
            <pc:sldMk cId="1967613893" sldId="257"/>
            <ac:grpSpMk id="7" creationId="{86CD4E39-644D-4ACD-025E-FD72CBC8B91C}"/>
          </ac:grpSpMkLst>
        </pc:grpChg>
        <pc:grpChg chg="add mod">
          <ac:chgData name="Kyoko Watanabe" userId="e8b337581d9add73" providerId="LiveId" clId="{57C97343-E55C-471D-B796-6E0699DFC85D}" dt="2026-06-03T04:10:36.342" v="93" actId="164"/>
          <ac:grpSpMkLst>
            <pc:docMk/>
            <pc:sldMk cId="1967613893" sldId="257"/>
            <ac:grpSpMk id="8" creationId="{170CF34C-4826-C87F-99E1-15ED78AD7328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B56B6-CA45-4E5E-CF6F-5D6D91DC5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D37500-5009-F8B4-3654-A66DE64B1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80EBE9-5E2B-20D3-5947-F7B7A0AC5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3BBAE3-8E11-062C-60E3-773ED6547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012186-F58F-41FE-0F70-31AEA5295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85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BD7A8E-11D5-194F-E520-B83CBD7E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3AB4C35-81E9-29AD-F045-636AB417E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FEC6BC-7A5C-2E11-BB48-86846032F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2C37F5-6047-0BBD-897B-EF8D35EE7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EF0C8F-3D0C-8896-E504-80D81AA5F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69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4927D0C-6AEB-04D9-715F-597391236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9A7BD7-0DC2-8F83-5EDD-48798B877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69E0C9-DF1F-0495-06B9-8E30088F2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027F94-5BD6-64F3-CBE0-CB1764670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2864DF-A579-AFC2-4282-B982B370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5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64D012-87CB-5A6A-658A-1C0A3C7A7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CD839C-DCCD-DCCF-5C44-3A62117A0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1982A2-F725-D357-906B-8DDB76D22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59DBF8-BEC9-5634-3907-0D4EC7441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CDD00F-BA4C-A314-135A-8B904E09A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16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DEB0F8-F323-3268-E787-3A94D1D60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0C355A-90B4-01E4-7BA2-CF63736BB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2D3E22-227A-EE8D-E025-D3CB218E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7C3266-4F50-56C2-7A8E-7C3D75B50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FAF78E-C8AE-7A0B-2190-F24324DE7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97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8C7088-6E1C-278F-0272-987105A2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F58936-4690-04FB-F368-8AD019131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52C67D-016E-C1A6-F295-676E1FE5B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96EA6D-E73A-F331-B881-01A17B786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E52A55-D7FE-E23F-6A7B-7E6A98792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1BEA4B-63E4-5BA4-0705-499C355CE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83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20903-F285-A03B-9346-9ABDDAB27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B05C69-F209-D26D-0ACC-1F5904063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F94F37A-A1DE-AC92-A24A-22816D297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46EDE0A-2CE9-DCCC-233E-8F34AD5C7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9F0DEBD-7082-2AE1-DA71-ED4C7C4A76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DC7F31C-1CDC-585A-C442-99CCE603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8EB5260-C7B9-951E-4F08-836923C7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42ACB0-5F80-483D-45F9-82A45B442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37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842396-4997-71DB-C6BF-B2A87B9A0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4FA3BF-1BA4-F118-4B56-134B4025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E95F23-3321-9C5B-AA43-1B30AB766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2AB098-043C-8580-093F-68C20B4FB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95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2650A46-FE97-3D9D-8C4D-DEC33A2FB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2B35017-F392-3A59-01D1-305F9EFA0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8DA5FA-19BA-1C1B-0E13-71FA276AD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9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FCDDE1-5E0F-A5A3-C68D-5B5655435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2F15E0-BCC3-28C3-A284-C755428EA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59287D-B094-6425-5B77-10F2D05FC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B8E9EE-F55B-0853-2A93-AF2D04B18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D5796F-0219-46C7-FACB-BE2C6FAF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B286A1-3474-5C77-B113-94696EE1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08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98F7B-377F-C909-7335-D74480A15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EFACE5C-A30D-CAE5-A27F-D3078C54B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03E8C7-A2E4-45D2-230A-6B2B2EF93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15093A-DF29-3319-CA68-3B600DE85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049FA9-4C8E-55BF-0291-BB8E4BB96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8BD5AD-5A75-ED07-817E-B4E26A1E7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43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1CBFB36-5373-308F-64C7-74864E275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A90AD4-8198-FF5A-C1BA-C730540E6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D206EA-4B0F-53F8-5EB1-65F63D9EC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1A6C9D-C17B-6740-80DF-EF7C38A3E8FA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E54A9D-7C42-0E4A-1204-44C5BD9962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7FDC2F-A9FC-9832-62C8-9416022C2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503B80-66EA-864B-8626-D6926DBE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00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D40346C6-AFB7-8BF6-D0DF-E9E389A0D00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524000" y="34290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000" b="1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40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000" b="1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4000" b="1" dirty="0">
                <a:latin typeface="Arial" panose="020B0604020202020204" pitchFamily="34" charset="0"/>
              </a:rPr>
              <a:t>利益相反</a:t>
            </a:r>
            <a:r>
              <a:rPr lang="ja-JP" altLang="ja-JP" sz="4000" b="1" dirty="0">
                <a:latin typeface="ＭＳ Ｐゴシック" panose="020B0600070205080204" pitchFamily="50" charset="-128"/>
              </a:rPr>
              <a:t>はありません。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2BF3E699-801C-5631-5FD3-242C38908F35}"/>
              </a:ext>
            </a:extLst>
          </p:cNvPr>
          <p:cNvGrpSpPr/>
          <p:nvPr/>
        </p:nvGrpSpPr>
        <p:grpSpPr>
          <a:xfrm>
            <a:off x="511531" y="209205"/>
            <a:ext cx="11027664" cy="2069792"/>
            <a:chOff x="511531" y="351248"/>
            <a:chExt cx="11027664" cy="2069792"/>
          </a:xfrm>
        </p:grpSpPr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id="{3B33ED6A-7EBA-28D1-9468-761187707088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11531" y="351248"/>
              <a:ext cx="11027664" cy="1963737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第</a:t>
              </a:r>
              <a:r>
                <a:rPr lang="en-US" altLang="ja-JP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48</a:t>
              </a:r>
              <a:r>
                <a:rPr lang="ja-JP" altLang="en-US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回日本中毒学会総会・学術集会</a:t>
              </a:r>
              <a:br>
                <a:rPr lang="en-US" altLang="ja-JP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</a:br>
              <a:r>
                <a:rPr lang="ja-JP" altLang="en-US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利益相反の開示</a:t>
              </a:r>
              <a:br>
                <a:rPr lang="en-US" altLang="ja-JP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</a:br>
              <a:r>
                <a:rPr lang="ja-JP" altLang="en-US" sz="1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　</a:t>
              </a:r>
              <a:br>
                <a:rPr lang="en-US" altLang="ja-JP" sz="2400" b="1" i="1" dirty="0">
                  <a:ea typeface="ＭＳ Ｐゴシック" panose="020B0600070205080204" pitchFamily="50" charset="-128"/>
                </a:rPr>
              </a:br>
              <a:r>
                <a:rPr lang="ja-JP" altLang="en-US" sz="2400" b="1" i="1" dirty="0">
                  <a:solidFill>
                    <a:srgbClr val="002060"/>
                  </a:solidFill>
                  <a:ea typeface="ＭＳ Ｐゴシック" panose="020B0600070205080204" pitchFamily="50" charset="-128"/>
                </a:rPr>
                <a:t>筆頭発表者名：　</a:t>
              </a:r>
              <a:r>
                <a:rPr lang="en-US" altLang="ja-JP" sz="2400" b="1" i="1" dirty="0">
                  <a:solidFill>
                    <a:srgbClr val="002060"/>
                  </a:solidFill>
                  <a:ea typeface="ＭＳ Ｐゴシック" panose="020B0600070205080204" pitchFamily="50" charset="-128"/>
                </a:rPr>
                <a:t>○○ ○○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A2E400E-77DB-5078-C0DA-76273BD8076A}"/>
                </a:ext>
              </a:extLst>
            </p:cNvPr>
            <p:cNvSpPr/>
            <p:nvPr/>
          </p:nvSpPr>
          <p:spPr>
            <a:xfrm>
              <a:off x="511531" y="2258962"/>
              <a:ext cx="11027664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F253122-77E6-2FBD-445B-565F5DADB7A7}"/>
                </a:ext>
              </a:extLst>
            </p:cNvPr>
            <p:cNvSpPr/>
            <p:nvPr/>
          </p:nvSpPr>
          <p:spPr>
            <a:xfrm>
              <a:off x="511531" y="2304681"/>
              <a:ext cx="11027664" cy="11635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675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E98CB-4BBC-B4EA-42F3-E11EEBA2B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7FA8A40D-2D73-6892-6B44-0E702F1CE48B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778011" y="2210841"/>
            <a:ext cx="10587210" cy="1252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rgbClr val="002060"/>
                </a:solidFill>
                <a:latin typeface="ＭＳ Ｐゴシック" panose="020B0600070205080204" pitchFamily="50" charset="-128"/>
              </a:rPr>
              <a:t>私の今回の演題に関連して、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rgbClr val="002060"/>
                </a:solidFill>
                <a:latin typeface="ＭＳ Ｐゴシック" panose="020B0600070205080204" pitchFamily="50" charset="-128"/>
              </a:rPr>
              <a:t>開示すべき利益相反は以下のとおりです。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FBE8C55-BD9B-55F3-FDE8-D44CF2AC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810" y="3463558"/>
            <a:ext cx="9683877" cy="339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①顧問：　　　　　　　　　　なし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②株保有・利益：　　　　　　なし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③特許使用料：　　　　　　　なし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④講演料：　　　　　　　　　なし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⑤原稿料：　　　　　　　　　○○製薬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⑥受託研究・共同研究費：　　○○製薬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⑦奨学寄付金：　 　　　　　  ○○製薬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⑧寄付講座所属：　　　　　　あり（○○製薬）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+mn-ea"/>
              </a:rPr>
              <a:t>　　⑨贈答品などの報酬：　　　　なし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70CF34C-4826-C87F-99E1-15ED78AD7328}"/>
              </a:ext>
            </a:extLst>
          </p:cNvPr>
          <p:cNvGrpSpPr/>
          <p:nvPr/>
        </p:nvGrpSpPr>
        <p:grpSpPr>
          <a:xfrm>
            <a:off x="557784" y="135345"/>
            <a:ext cx="11027664" cy="2080096"/>
            <a:chOff x="557784" y="135345"/>
            <a:chExt cx="11027664" cy="2080096"/>
          </a:xfrm>
        </p:grpSpPr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0A4A8FC8-B2F1-2583-5877-6DE268EF70E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7784" y="135345"/>
              <a:ext cx="11027664" cy="1963737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第</a:t>
              </a:r>
              <a:r>
                <a:rPr lang="en-US" altLang="ja-JP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48</a:t>
              </a:r>
              <a:r>
                <a:rPr lang="ja-JP" altLang="en-US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回日本中毒学会総会・学術集会</a:t>
              </a:r>
              <a:br>
                <a:rPr lang="en-US" altLang="ja-JP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</a:br>
              <a:r>
                <a:rPr lang="ja-JP" altLang="en-US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利益相反の開示</a:t>
              </a:r>
              <a:br>
                <a:rPr lang="en-US" altLang="ja-JP" sz="3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</a:br>
              <a:r>
                <a:rPr lang="ja-JP" altLang="en-US" sz="1600" b="1" dirty="0">
                  <a:latin typeface="Arial" panose="020B0604020202020204" pitchFamily="34" charset="0"/>
                  <a:ea typeface="ＭＳ Ｐゴシック" panose="020B0600070205080204" pitchFamily="50" charset="-128"/>
                </a:rPr>
                <a:t>　</a:t>
              </a:r>
              <a:br>
                <a:rPr lang="en-US" altLang="ja-JP" sz="2400" b="1" i="1" dirty="0">
                  <a:ea typeface="ＭＳ Ｐゴシック" panose="020B0600070205080204" pitchFamily="50" charset="-128"/>
                </a:rPr>
              </a:br>
              <a:r>
                <a:rPr lang="ja-JP" altLang="en-US" sz="2400" b="1" i="1" dirty="0">
                  <a:solidFill>
                    <a:srgbClr val="002060"/>
                  </a:solidFill>
                  <a:ea typeface="ＭＳ Ｐゴシック" panose="020B0600070205080204" pitchFamily="50" charset="-128"/>
                </a:rPr>
                <a:t>筆頭発表者名：　</a:t>
              </a:r>
              <a:r>
                <a:rPr lang="en-US" altLang="ja-JP" sz="2400" b="1" i="1" dirty="0">
                  <a:solidFill>
                    <a:srgbClr val="002060"/>
                  </a:solidFill>
                  <a:ea typeface="ＭＳ Ｐゴシック" panose="020B0600070205080204" pitchFamily="50" charset="-128"/>
                </a:rPr>
                <a:t>○○ ○○</a:t>
              </a:r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8231C7FD-B583-14FF-8605-3D870B03C379}"/>
                </a:ext>
              </a:extLst>
            </p:cNvPr>
            <p:cNvSpPr/>
            <p:nvPr/>
          </p:nvSpPr>
          <p:spPr>
            <a:xfrm>
              <a:off x="557784" y="2053363"/>
              <a:ext cx="11027664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A0E2F9B-4F5C-64CA-B800-F41E9D12032D}"/>
                </a:ext>
              </a:extLst>
            </p:cNvPr>
            <p:cNvSpPr/>
            <p:nvPr/>
          </p:nvSpPr>
          <p:spPr>
            <a:xfrm>
              <a:off x="557784" y="2099082"/>
              <a:ext cx="11027664" cy="11635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円形吹き出し 6">
            <a:extLst>
              <a:ext uri="{FF2B5EF4-FFF2-40B4-BE49-F238E27FC236}">
                <a16:creationId xmlns:a16="http://schemas.microsoft.com/office/drawing/2014/main" id="{B4559724-69D7-B4F5-EFA2-BB9A203F7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6986" y="4057763"/>
            <a:ext cx="2790238" cy="1252718"/>
          </a:xfrm>
          <a:prstGeom prst="wedgeEllipseCallout">
            <a:avLst>
              <a:gd name="adj1" fmla="val -73853"/>
              <a:gd name="adj2" fmla="val 27486"/>
            </a:avLst>
          </a:prstGeom>
          <a:solidFill>
            <a:srgbClr val="FB33D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kumimoji="0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「あり」の場合は企業名・団体名を記入、金額の記載は不要</a:t>
            </a:r>
          </a:p>
        </p:txBody>
      </p:sp>
    </p:spTree>
    <p:extLst>
      <p:ext uri="{BB962C8B-B14F-4D97-AF65-F5344CB8AC3E}">
        <p14:creationId xmlns:p14="http://schemas.microsoft.com/office/powerpoint/2010/main" val="196761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169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添田 博</dc:creator>
  <cp:lastModifiedBy>Kyoko Watanabe</cp:lastModifiedBy>
  <cp:revision>2</cp:revision>
  <dcterms:created xsi:type="dcterms:W3CDTF">2025-01-17T04:01:39Z</dcterms:created>
  <dcterms:modified xsi:type="dcterms:W3CDTF">2026-06-03T04:13:07Z</dcterms:modified>
</cp:coreProperties>
</file>